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10/30/2017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645580"/>
          </a:xfrm>
        </p:spPr>
        <p:txBody>
          <a:bodyPr>
            <a:normAutofit fontScale="90000"/>
          </a:bodyPr>
          <a:lstStyle/>
          <a:p>
            <a:r>
              <a:rPr lang="en-US" dirty="0"/>
              <a:t>What years was Middle English the language of Britain? Briefly discuss the Normandy Invasion. How did this event affect Britain's language? </a:t>
            </a:r>
          </a:p>
        </p:txBody>
      </p:sp>
    </p:spTree>
    <p:extLst>
      <p:ext uri="{BB962C8B-B14F-4D97-AF65-F5344CB8AC3E}">
        <p14:creationId xmlns:p14="http://schemas.microsoft.com/office/powerpoint/2010/main" val="2529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451566"/>
          </a:xfrm>
        </p:spPr>
        <p:txBody>
          <a:bodyPr/>
          <a:lstStyle/>
          <a:p>
            <a:r>
              <a:rPr lang="en-US" dirty="0"/>
              <a:t>Define the bubonic plague as it relates to medieval England. How did this pandemic affect Chaucer’s life?</a:t>
            </a:r>
            <a:br>
              <a:rPr lang="en-US" dirty="0"/>
            </a:br>
            <a:endParaRPr lang="en-US" dirty="0"/>
          </a:p>
        </p:txBody>
      </p:sp>
    </p:spTree>
    <p:extLst>
      <p:ext uri="{BB962C8B-B14F-4D97-AF65-F5344CB8AC3E}">
        <p14:creationId xmlns:p14="http://schemas.microsoft.com/office/powerpoint/2010/main" val="73106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535577"/>
            <a:ext cx="10353762" cy="5255623"/>
          </a:xfrm>
        </p:spPr>
        <p:txBody>
          <a:bodyPr/>
          <a:lstStyle/>
          <a:p>
            <a:r>
              <a:rPr lang="en-US" dirty="0"/>
              <a:t>A pandemic caused by bacteria, </a:t>
            </a:r>
            <a:r>
              <a:rPr lang="en-US" dirty="0" err="1"/>
              <a:t>Yersenia</a:t>
            </a:r>
            <a:r>
              <a:rPr lang="en-US" dirty="0"/>
              <a:t> </a:t>
            </a:r>
            <a:r>
              <a:rPr lang="en-US" dirty="0" err="1"/>
              <a:t>pestis</a:t>
            </a:r>
            <a:r>
              <a:rPr lang="en-US" dirty="0"/>
              <a:t>, spread by rodents and fleas.   1 in 7 infected died. Arrived in Britain from Asia 1348 to about 1350. Exact death toll is tough to pinpoint, but 3-7 million died. Not called the Black Death until outbreak in the late 17</a:t>
            </a:r>
            <a:r>
              <a:rPr lang="en-US" baseline="30000" dirty="0"/>
              <a:t>th</a:t>
            </a:r>
            <a:r>
              <a:rPr lang="en-US" dirty="0"/>
              <a:t> century.</a:t>
            </a:r>
          </a:p>
          <a:p>
            <a:r>
              <a:rPr lang="en-US" dirty="0"/>
              <a:t>Chaucer’s father, a wine merchant, became a wealthy landowner when he inherited property from relatives who had died in the Bubonic Plague of 1349. Therefore, with his newfound wealth, he was able to send his son off as a page to a countess and eventually served as an attendant to Prince Lionel. There he was in a position to advance and learn customs of the upper class. It allowed him to meet influential people.</a:t>
            </a:r>
          </a:p>
        </p:txBody>
      </p:sp>
    </p:spTree>
    <p:extLst>
      <p:ext uri="{BB962C8B-B14F-4D97-AF65-F5344CB8AC3E}">
        <p14:creationId xmlns:p14="http://schemas.microsoft.com/office/powerpoint/2010/main" val="221619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268686"/>
          </a:xfrm>
        </p:spPr>
        <p:txBody>
          <a:bodyPr/>
          <a:lstStyle/>
          <a:p>
            <a:r>
              <a:rPr lang="en-US" dirty="0"/>
              <a:t>Define Satire. In general, how does Chaucer employ this technique in The Canterbury Tales?</a:t>
            </a:r>
          </a:p>
        </p:txBody>
      </p:sp>
    </p:spTree>
    <p:extLst>
      <p:ext uri="{BB962C8B-B14F-4D97-AF65-F5344CB8AC3E}">
        <p14:creationId xmlns:p14="http://schemas.microsoft.com/office/powerpoint/2010/main" val="201752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39634"/>
            <a:ext cx="10353762" cy="5451566"/>
          </a:xfrm>
        </p:spPr>
        <p:txBody>
          <a:bodyPr/>
          <a:lstStyle/>
          <a:p>
            <a:r>
              <a:rPr lang="en-US" dirty="0"/>
              <a:t>Satire is a technique employed to expose and criticize foolishness and corruption of an individual or society by using humor, irony, exaggeration or ridicule. It intends to improve humanity by criticizing its foolishness and weakness.</a:t>
            </a:r>
          </a:p>
          <a:p>
            <a:r>
              <a:rPr lang="en-US" dirty="0"/>
              <a:t>In Chaucer’s time, the feudal system was starting to break down. The merchant class is growing and gaining in prosperity and the learned class, consisting of people not destined for church-life was also growing. Chaucer, son of a merchant and clerk to the King belongs to both of these groups.</a:t>
            </a:r>
          </a:p>
          <a:p>
            <a:r>
              <a:rPr lang="en-US" dirty="0"/>
              <a:t>Chaucer puts all of society on parade. No one escapes his satire. Examples: the church (greed and corruption) and courtly love (Nun’s priest).</a:t>
            </a:r>
          </a:p>
          <a:p>
            <a:endParaRPr lang="en-US" dirty="0"/>
          </a:p>
        </p:txBody>
      </p:sp>
    </p:spTree>
    <p:extLst>
      <p:ext uri="{BB962C8B-B14F-4D97-AF65-F5344CB8AC3E}">
        <p14:creationId xmlns:p14="http://schemas.microsoft.com/office/powerpoint/2010/main" val="115155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600891"/>
            <a:ext cx="10353762" cy="5190309"/>
          </a:xfrm>
        </p:spPr>
        <p:txBody>
          <a:bodyPr/>
          <a:lstStyle/>
          <a:p>
            <a:r>
              <a:rPr lang="en-US" dirty="0"/>
              <a:t>https://www.youtube.com/watch?v=T24DPU-hkJM</a:t>
            </a:r>
          </a:p>
        </p:txBody>
      </p:sp>
    </p:spTree>
    <p:extLst>
      <p:ext uri="{BB962C8B-B14F-4D97-AF65-F5344CB8AC3E}">
        <p14:creationId xmlns:p14="http://schemas.microsoft.com/office/powerpoint/2010/main" val="1314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203371"/>
          </a:xfrm>
        </p:spPr>
        <p:txBody>
          <a:bodyPr/>
          <a:lstStyle/>
          <a:p>
            <a:r>
              <a:rPr lang="en-US" dirty="0"/>
              <a:t>Define characterization. List three characterization techniques. In general, what are some ways Chaucer uses characterization in The Canterbury Tales?</a:t>
            </a:r>
          </a:p>
        </p:txBody>
      </p:sp>
    </p:spTree>
    <p:extLst>
      <p:ext uri="{BB962C8B-B14F-4D97-AF65-F5344CB8AC3E}">
        <p14:creationId xmlns:p14="http://schemas.microsoft.com/office/powerpoint/2010/main" val="172169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56754"/>
            <a:ext cx="10098194" cy="5634446"/>
          </a:xfrm>
        </p:spPr>
        <p:txBody>
          <a:bodyPr/>
          <a:lstStyle/>
          <a:p>
            <a:r>
              <a:rPr lang="en-US" dirty="0"/>
              <a:t>Characterization is the means by which a writer develops a character’s personality.</a:t>
            </a:r>
          </a:p>
          <a:p>
            <a:r>
              <a:rPr lang="en-US" dirty="0"/>
              <a:t>1. Description of the character’s appearance.</a:t>
            </a:r>
          </a:p>
          <a:p>
            <a:r>
              <a:rPr lang="en-US" dirty="0"/>
              <a:t>2. Presentation of the character’s speech, thoughts, feelings and actions.</a:t>
            </a:r>
          </a:p>
          <a:p>
            <a:r>
              <a:rPr lang="en-US" dirty="0"/>
              <a:t>3. Presentation of other character’s speech, thoughts, feelings and actions as they relate to the character.</a:t>
            </a:r>
          </a:p>
          <a:p>
            <a:r>
              <a:rPr lang="en-US" dirty="0"/>
              <a:t>Chaucer describes clothing, occupation, social status and habits and activities as a means to develop characterization.</a:t>
            </a:r>
          </a:p>
        </p:txBody>
      </p:sp>
    </p:spTree>
    <p:extLst>
      <p:ext uri="{BB962C8B-B14F-4D97-AF65-F5344CB8AC3E}">
        <p14:creationId xmlns:p14="http://schemas.microsoft.com/office/powerpoint/2010/main" val="39206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463" y="783771"/>
            <a:ext cx="10340094" cy="5007429"/>
          </a:xfrm>
        </p:spPr>
        <p:txBody>
          <a:bodyPr/>
          <a:lstStyle/>
          <a:p>
            <a:r>
              <a:rPr lang="en-US" dirty="0"/>
              <a:t>Middle English was the language of Britain from 1066 to approximately 1500.</a:t>
            </a:r>
          </a:p>
          <a:p>
            <a:r>
              <a:rPr lang="en-US" dirty="0"/>
              <a:t>Britain’s language was Old English until it was invaded by William the Conqueror, Duke of Normandy and later William I of England. From France, he invaded England in 1066 what is called the Normandy Invasion.</a:t>
            </a:r>
          </a:p>
          <a:p>
            <a:r>
              <a:rPr lang="en-US" dirty="0"/>
              <a:t>The Normans (Northmen, descendants of the Danes) spoke French influenced with German.</a:t>
            </a:r>
          </a:p>
          <a:p>
            <a:r>
              <a:rPr lang="en-US" dirty="0"/>
              <a:t>This new leadership brought major French influences to language and culture.</a:t>
            </a:r>
          </a:p>
          <a:p>
            <a:r>
              <a:rPr lang="en-US" dirty="0"/>
              <a:t>WHAN THAT APRILLE WITH HIS SHOURES SOOTE</a:t>
            </a:r>
          </a:p>
          <a:p>
            <a:r>
              <a:rPr lang="en-US" dirty="0"/>
              <a:t>When in April with his showers sweet with fruit.</a:t>
            </a:r>
          </a:p>
        </p:txBody>
      </p:sp>
    </p:spTree>
    <p:extLst>
      <p:ext uri="{BB962C8B-B14F-4D97-AF65-F5344CB8AC3E}">
        <p14:creationId xmlns:p14="http://schemas.microsoft.com/office/powerpoint/2010/main" val="405230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2008" y="404813"/>
            <a:ext cx="4814791" cy="5809849"/>
          </a:xfrm>
        </p:spPr>
      </p:pic>
    </p:spTree>
    <p:extLst>
      <p:ext uri="{BB962C8B-B14F-4D97-AF65-F5344CB8AC3E}">
        <p14:creationId xmlns:p14="http://schemas.microsoft.com/office/powerpoint/2010/main" val="221685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699085" cy="5804263"/>
          </a:xfrm>
        </p:spPr>
        <p:txBody>
          <a:bodyPr>
            <a:normAutofit/>
          </a:bodyPr>
          <a:lstStyle/>
          <a:p>
            <a:r>
              <a:rPr lang="en-US" dirty="0"/>
              <a:t>What are the Medieval social classes? The three estates? In general, how does Chaucer write about ALL members of society in the Canterbury Tales?</a:t>
            </a:r>
          </a:p>
        </p:txBody>
      </p:sp>
    </p:spTree>
    <p:extLst>
      <p:ext uri="{BB962C8B-B14F-4D97-AF65-F5344CB8AC3E}">
        <p14:creationId xmlns:p14="http://schemas.microsoft.com/office/powerpoint/2010/main" val="94295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131" y="256127"/>
            <a:ext cx="8329613" cy="5474208"/>
          </a:xfrm>
        </p:spPr>
      </p:pic>
    </p:spTree>
    <p:extLst>
      <p:ext uri="{BB962C8B-B14F-4D97-AF65-F5344CB8AC3E}">
        <p14:creationId xmlns:p14="http://schemas.microsoft.com/office/powerpoint/2010/main" val="293594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646" y="287383"/>
            <a:ext cx="10509911" cy="5503817"/>
          </a:xfrm>
        </p:spPr>
        <p:txBody>
          <a:bodyPr/>
          <a:lstStyle/>
          <a:p>
            <a:r>
              <a:rPr lang="en-US" sz="4400" dirty="0"/>
              <a:t>The three estates of Feudalism are the church, the nobility, and the peasants and workers.</a:t>
            </a:r>
          </a:p>
          <a:p>
            <a:r>
              <a:rPr lang="en-US" sz="4400" dirty="0"/>
              <a:t>Chaucer satirizes people of all the estates in The Canterbury Tales</a:t>
            </a:r>
            <a:r>
              <a:rPr lang="en-US" dirty="0"/>
              <a:t>.</a:t>
            </a:r>
          </a:p>
        </p:txBody>
      </p:sp>
    </p:spTree>
    <p:extLst>
      <p:ext uri="{BB962C8B-B14F-4D97-AF65-F5344CB8AC3E}">
        <p14:creationId xmlns:p14="http://schemas.microsoft.com/office/powerpoint/2010/main" val="137162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568456" cy="5608320"/>
          </a:xfrm>
        </p:spPr>
        <p:txBody>
          <a:bodyPr>
            <a:normAutofit/>
          </a:bodyPr>
          <a:lstStyle/>
          <a:p>
            <a:r>
              <a:rPr lang="en-US" dirty="0"/>
              <a:t>What is a pilgrimage? How does it relate to The Canterbury tales? Who is Thomas a becket?</a:t>
            </a:r>
          </a:p>
        </p:txBody>
      </p:sp>
    </p:spTree>
    <p:extLst>
      <p:ext uri="{BB962C8B-B14F-4D97-AF65-F5344CB8AC3E}">
        <p14:creationId xmlns:p14="http://schemas.microsoft.com/office/powerpoint/2010/main" val="97409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26571"/>
            <a:ext cx="10320262" cy="5464629"/>
          </a:xfrm>
        </p:spPr>
        <p:txBody>
          <a:bodyPr>
            <a:normAutofit fontScale="92500" lnSpcReduction="10000"/>
          </a:bodyPr>
          <a:lstStyle/>
          <a:p>
            <a:r>
              <a:rPr lang="en-US" dirty="0"/>
              <a:t>The church encouraged people to go on a pilgrimage, a trip that people made to visit special holy places called shrines.  It is believed that if you prayed at these shrines you will be forgiven for your sins or have a better chance of entering heaven. Others went to pray for cures.</a:t>
            </a:r>
          </a:p>
          <a:p>
            <a:r>
              <a:rPr lang="en-US" dirty="0"/>
              <a:t>In the Canterbury Tales, the pilgrims are making a pilgrimage to the shrine of Thomas a Becket to Canterbury.</a:t>
            </a:r>
          </a:p>
          <a:p>
            <a:r>
              <a:rPr lang="en-US" dirty="0"/>
              <a:t>Becket was appointed Archbishop of Canterbury, by King Henry II, but after arguments with the king, he was murdered in his own cathedral in 1190.  Eventually, he was canonized, declared a saint, by the Catholic church </a:t>
            </a:r>
          </a:p>
          <a:p>
            <a:r>
              <a:rPr lang="en-US" dirty="0"/>
              <a:t>The shrine of Thomas a Becket, loaded with offerings of gold, silver, and jewelry donated by pilgrims seeking his healing powers, stood here between 1220 and 1538, when it was destroyed under orders of Henry VIII. Pilgrims would watch as the presiding canon pulled a rope which passed over a pulley to lift the wooden canopy and expose the riches of the shrine.  Today in its place we see a simple burning candle, and depressions in the stone paving worn by the knees of the praying pilgrims. </a:t>
            </a:r>
          </a:p>
        </p:txBody>
      </p:sp>
    </p:spTree>
    <p:extLst>
      <p:ext uri="{BB962C8B-B14F-4D97-AF65-F5344CB8AC3E}">
        <p14:creationId xmlns:p14="http://schemas.microsoft.com/office/powerpoint/2010/main" val="135199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523" y="413989"/>
            <a:ext cx="4375966" cy="59084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668" y="413989"/>
            <a:ext cx="5068388" cy="26914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140" y="3105446"/>
            <a:ext cx="4991916" cy="3349918"/>
          </a:xfrm>
          <a:prstGeom prst="rect">
            <a:avLst/>
          </a:prstGeom>
        </p:spPr>
      </p:pic>
    </p:spTree>
    <p:extLst>
      <p:ext uri="{BB962C8B-B14F-4D97-AF65-F5344CB8AC3E}">
        <p14:creationId xmlns:p14="http://schemas.microsoft.com/office/powerpoint/2010/main" val="2933108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57</TotalTime>
  <Words>825</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Bookman Old Style</vt:lpstr>
      <vt:lpstr>Rockwell</vt:lpstr>
      <vt:lpstr>Damask</vt:lpstr>
      <vt:lpstr>What years was Middle English the language of Britain? Briefly discuss the Normandy Invasion. How did this event affect Britain's language? </vt:lpstr>
      <vt:lpstr>PowerPoint Presentation</vt:lpstr>
      <vt:lpstr>PowerPoint Presentation</vt:lpstr>
      <vt:lpstr>What are the Medieval social classes? The three estates? In general, how does Chaucer write about ALL members of society in the Canterbury Tales?</vt:lpstr>
      <vt:lpstr>PowerPoint Presentation</vt:lpstr>
      <vt:lpstr>PowerPoint Presentation</vt:lpstr>
      <vt:lpstr>What is a pilgrimage? How does it relate to The Canterbury tales? Who is Thomas a becket?</vt:lpstr>
      <vt:lpstr>PowerPoint Presentation</vt:lpstr>
      <vt:lpstr>PowerPoint Presentation</vt:lpstr>
      <vt:lpstr>Define the bubonic plague as it relates to medieval England. How did this pandemic affect Chaucer’s life? </vt:lpstr>
      <vt:lpstr>PowerPoint Presentation</vt:lpstr>
      <vt:lpstr>Define Satire. In general, how does Chaucer employ this technique in The Canterbury Tales?</vt:lpstr>
      <vt:lpstr>PowerPoint Presentation</vt:lpstr>
      <vt:lpstr>PowerPoint Presentation</vt:lpstr>
      <vt:lpstr>Define characterization. List three characterization techniques. In general, what are some ways Chaucer uses characterization in The Canterbury Tales?</vt:lpstr>
      <vt:lpstr>PowerPoint Presentation</vt:lpstr>
    </vt:vector>
  </TitlesOfParts>
  <Company>Neshaminy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years was Middle English the language of Britain? Briefly discuss the Normandy Invasion. How did this event affect Britain's language?</dc:title>
  <dc:creator>BAUERLE, MELISSA</dc:creator>
  <cp:lastModifiedBy>Kaufman, Kelly</cp:lastModifiedBy>
  <cp:revision>7</cp:revision>
  <dcterms:created xsi:type="dcterms:W3CDTF">2017-10-30T18:07:06Z</dcterms:created>
  <dcterms:modified xsi:type="dcterms:W3CDTF">2017-10-31T00:40:08Z</dcterms:modified>
</cp:coreProperties>
</file>